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1" r:id="rId6"/>
    <p:sldId id="292" r:id="rId7"/>
    <p:sldId id="293" r:id="rId8"/>
    <p:sldId id="269" r:id="rId9"/>
    <p:sldId id="271" r:id="rId10"/>
    <p:sldId id="294" r:id="rId11"/>
    <p:sldId id="295" r:id="rId12"/>
    <p:sldId id="259" r:id="rId13"/>
    <p:sldId id="284" r:id="rId14"/>
    <p:sldId id="296" r:id="rId15"/>
    <p:sldId id="297" r:id="rId16"/>
    <p:sldId id="260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B059"/>
    <a:srgbClr val="23D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29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9838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49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5290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5479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329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0841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5778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3695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4151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6855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7950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96C04-8918-4D5B-8F07-D9D424DAE65B}" type="datetimeFigureOut">
              <a:rPr lang="fr-FR" smtClean="0"/>
              <a:t>28/03/2017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C624E-2827-40A5-9F24-3CB481325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3724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33062"/>
            <a:ext cx="12192000" cy="6858001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3" b="15969"/>
          <a:stretch/>
        </p:blipFill>
        <p:spPr>
          <a:xfrm>
            <a:off x="2467998" y="3905090"/>
            <a:ext cx="7256003" cy="120736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533"/>
          <a:stretch/>
        </p:blipFill>
        <p:spPr>
          <a:xfrm>
            <a:off x="-1" y="6124939"/>
            <a:ext cx="12192000" cy="73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9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24" y="0"/>
            <a:ext cx="118622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20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3984"/>
            <a:ext cx="12192000" cy="609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7680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07423" y="4062655"/>
            <a:ext cx="595868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8000" dirty="0" smtClean="0">
                <a:solidFill>
                  <a:srgbClr val="2AB059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Avancées récentes</a:t>
            </a:r>
            <a:endParaRPr lang="fr-FR" sz="8000" dirty="0">
              <a:solidFill>
                <a:srgbClr val="2AB059"/>
              </a:solidFill>
              <a:latin typeface="Sakkal Majalla" panose="02000000000000000000" pitchFamily="2" charset="-78"/>
              <a:cs typeface="Sakkal Majalla" panose="02000000000000000000" pitchFamily="2" charset="-78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706" y="1762925"/>
            <a:ext cx="1817150" cy="199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753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12192000" cy="1300480"/>
          </a:xfrm>
          <a:prstGeom prst="rect">
            <a:avLst/>
          </a:prstGeom>
          <a:solidFill>
            <a:srgbClr val="23D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489" y="126999"/>
            <a:ext cx="4323620" cy="1046481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4805912" y="337531"/>
            <a:ext cx="2553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23D5FB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Challenges &amp; votes</a:t>
            </a:r>
            <a:endParaRPr lang="fr-FR" sz="3200" dirty="0">
              <a:solidFill>
                <a:srgbClr val="23D5FB"/>
              </a:solidFill>
              <a:latin typeface="Sakkal Majalla" panose="02000000000000000000" pitchFamily="2" charset="-78"/>
              <a:cs typeface="Sakkal Majalla" panose="02000000000000000000" pitchFamily="2" charset="-78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38" y="1287838"/>
            <a:ext cx="3133216" cy="5570162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691" y="1278357"/>
            <a:ext cx="3133216" cy="557016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901" y="1300480"/>
            <a:ext cx="3126105" cy="555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303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D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489" y="126999"/>
            <a:ext cx="4323620" cy="1046481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4805912" y="337531"/>
            <a:ext cx="2553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23D5FB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Version web</a:t>
            </a:r>
            <a:endParaRPr lang="fr-FR" sz="3200" dirty="0">
              <a:solidFill>
                <a:srgbClr val="23D5FB"/>
              </a:solidFill>
              <a:latin typeface="Sakkal Majalla" panose="02000000000000000000" pitchFamily="2" charset="-78"/>
              <a:cs typeface="Sakkal Majalla" panose="02000000000000000000" pitchFamily="2" charset="-78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747" y="991252"/>
            <a:ext cx="7500157" cy="6390134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0" r="5845"/>
          <a:stretch/>
        </p:blipFill>
        <p:spPr>
          <a:xfrm>
            <a:off x="3151573" y="1553593"/>
            <a:ext cx="6116715" cy="3469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7616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D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489" y="126999"/>
            <a:ext cx="4323620" cy="1046481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4805912" y="337531"/>
            <a:ext cx="2553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23D5FB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Version web</a:t>
            </a:r>
            <a:endParaRPr lang="fr-FR" sz="3200" dirty="0">
              <a:solidFill>
                <a:srgbClr val="23D5FB"/>
              </a:solidFill>
              <a:latin typeface="Sakkal Majalla" panose="02000000000000000000" pitchFamily="2" charset="-78"/>
              <a:cs typeface="Sakkal Majalla" panose="02000000000000000000" pitchFamily="2" charset="-78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747" y="991252"/>
            <a:ext cx="7500157" cy="6390134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947" y="1564098"/>
            <a:ext cx="5515257" cy="3438131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46"/>
          <a:stretch/>
        </p:blipFill>
        <p:spPr>
          <a:xfrm>
            <a:off x="3151573" y="1564098"/>
            <a:ext cx="317374" cy="343813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46"/>
          <a:stretch/>
        </p:blipFill>
        <p:spPr>
          <a:xfrm>
            <a:off x="8984204" y="1564097"/>
            <a:ext cx="317374" cy="343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553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224" y="2434589"/>
            <a:ext cx="7649308" cy="1988821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4057639" y="2775187"/>
            <a:ext cx="40690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8000" dirty="0" smtClean="0">
                <a:solidFill>
                  <a:srgbClr val="2AB059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Merci</a:t>
            </a:r>
            <a:endParaRPr lang="fr-FR" sz="8000" dirty="0">
              <a:solidFill>
                <a:srgbClr val="2AB059"/>
              </a:solidFill>
              <a:latin typeface="Sakkal Majalla" panose="02000000000000000000" pitchFamily="2" charset="-78"/>
              <a:cs typeface="Sakkal Majalla" panose="02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51413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684"/>
          <a:stretch/>
        </p:blipFill>
        <p:spPr>
          <a:xfrm>
            <a:off x="0" y="1"/>
            <a:ext cx="12192000" cy="1365812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1427545" y="119318"/>
            <a:ext cx="1033619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500" dirty="0" smtClean="0">
                <a:solidFill>
                  <a:schemeClr val="bg1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Plan de la présentation</a:t>
            </a:r>
            <a:endParaRPr lang="fr-FR" sz="7500" dirty="0">
              <a:solidFill>
                <a:schemeClr val="bg1"/>
              </a:solidFill>
              <a:latin typeface="Sakkal Majalla" panose="02000000000000000000" pitchFamily="2" charset="-78"/>
              <a:cs typeface="Sakkal Majalla" panose="02000000000000000000" pitchFamily="2" charset="-78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2424896" y="2178479"/>
            <a:ext cx="734220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AutoNum type="romanUcPeriod"/>
            </a:pPr>
            <a:r>
              <a:rPr lang="fr-FR" sz="4500" dirty="0" err="1" smtClean="0">
                <a:solidFill>
                  <a:srgbClr val="2AB059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Gamification</a:t>
            </a:r>
            <a:r>
              <a:rPr lang="fr-FR" sz="4500" dirty="0" smtClean="0">
                <a:solidFill>
                  <a:srgbClr val="2AB059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 pour l’apprentissage</a:t>
            </a:r>
            <a:endParaRPr lang="fr-FR" sz="4500" dirty="0" smtClean="0">
              <a:solidFill>
                <a:srgbClr val="2AB059"/>
              </a:solidFill>
              <a:latin typeface="Sakkal Majalla" panose="02000000000000000000" pitchFamily="2" charset="-78"/>
              <a:cs typeface="Sakkal Majalla" panose="02000000000000000000" pitchFamily="2" charset="-78"/>
            </a:endParaRPr>
          </a:p>
          <a:p>
            <a:pPr lvl="1"/>
            <a:r>
              <a:rPr lang="fr-FR" sz="2800" dirty="0" smtClean="0">
                <a:latin typeface="Sakkal Majalla" panose="02000000000000000000" pitchFamily="2" charset="-78"/>
                <a:cs typeface="Sakkal Majalla" panose="02000000000000000000" pitchFamily="2" charset="-78"/>
              </a:rPr>
              <a:t>I.1. </a:t>
            </a:r>
            <a:r>
              <a:rPr lang="fr-FR" sz="2800" dirty="0" err="1" smtClean="0">
                <a:latin typeface="Sakkal Majalla" panose="02000000000000000000" pitchFamily="2" charset="-78"/>
                <a:cs typeface="Sakkal Majalla" panose="02000000000000000000" pitchFamily="2" charset="-78"/>
              </a:rPr>
              <a:t>Duolingo</a:t>
            </a:r>
            <a:r>
              <a:rPr lang="fr-FR" sz="2800" dirty="0" smtClean="0">
                <a:latin typeface="Sakkal Majalla" panose="02000000000000000000" pitchFamily="2" charset="-78"/>
                <a:cs typeface="Sakkal Majalla" panose="02000000000000000000" pitchFamily="2" charset="-78"/>
              </a:rPr>
              <a:t> </a:t>
            </a:r>
            <a:endParaRPr lang="fr-FR" sz="2800" dirty="0" smtClean="0">
              <a:latin typeface="Sakkal Majalla" panose="02000000000000000000" pitchFamily="2" charset="-78"/>
              <a:cs typeface="Sakkal Majalla" panose="02000000000000000000" pitchFamily="2" charset="-78"/>
            </a:endParaRPr>
          </a:p>
          <a:p>
            <a:pPr lvl="1"/>
            <a:r>
              <a:rPr lang="fr-FR" sz="2800" dirty="0" smtClean="0">
                <a:latin typeface="Sakkal Majalla" panose="02000000000000000000" pitchFamily="2" charset="-78"/>
                <a:cs typeface="Sakkal Majalla" panose="02000000000000000000" pitchFamily="2" charset="-78"/>
              </a:rPr>
              <a:t>I.2. </a:t>
            </a:r>
            <a:r>
              <a:rPr lang="fr-FR" sz="2800" dirty="0" smtClean="0">
                <a:latin typeface="Sakkal Majalla" panose="02000000000000000000" pitchFamily="2" charset="-78"/>
                <a:cs typeface="Sakkal Majalla" panose="02000000000000000000" pitchFamily="2" charset="-78"/>
              </a:rPr>
              <a:t>Proje</a:t>
            </a:r>
            <a:r>
              <a:rPr lang="fr-FR" sz="2800" dirty="0" smtClean="0">
                <a:latin typeface="Sakkal Majalla" panose="02000000000000000000" pitchFamily="2" charset="-78"/>
                <a:cs typeface="Sakkal Majalla" panose="02000000000000000000" pitchFamily="2" charset="-78"/>
              </a:rPr>
              <a:t>t voltaire</a:t>
            </a:r>
          </a:p>
          <a:p>
            <a:pPr marL="400050" indent="-400050">
              <a:buAutoNum type="romanUcPeriod"/>
            </a:pPr>
            <a:r>
              <a:rPr lang="fr-FR" sz="4500" dirty="0" smtClean="0">
                <a:solidFill>
                  <a:srgbClr val="2AB059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Avancée récente</a:t>
            </a:r>
            <a:endParaRPr lang="fr-FR" sz="4500" dirty="0">
              <a:solidFill>
                <a:srgbClr val="2AB059"/>
              </a:solidFill>
              <a:latin typeface="Sakkal Majalla" panose="02000000000000000000" pitchFamily="2" charset="-78"/>
              <a:cs typeface="Sakkal Majalla" panose="02000000000000000000" pitchFamily="2" charset="-78"/>
            </a:endParaRPr>
          </a:p>
          <a:p>
            <a:pPr lvl="1"/>
            <a:r>
              <a:rPr lang="fr-FR" sz="2800" dirty="0">
                <a:latin typeface="Sakkal Majalla" panose="02000000000000000000" pitchFamily="2" charset="-78"/>
                <a:cs typeface="Sakkal Majalla" panose="02000000000000000000" pitchFamily="2" charset="-78"/>
              </a:rPr>
              <a:t>I.1. </a:t>
            </a:r>
            <a:r>
              <a:rPr lang="fr-FR" sz="2800" dirty="0" smtClean="0">
                <a:latin typeface="Sakkal Majalla" panose="02000000000000000000" pitchFamily="2" charset="-78"/>
                <a:cs typeface="Sakkal Majalla" panose="02000000000000000000" pitchFamily="2" charset="-78"/>
              </a:rPr>
              <a:t>Les challenges</a:t>
            </a:r>
            <a:endParaRPr lang="fr-FR" sz="2800" dirty="0">
              <a:latin typeface="Sakkal Majalla" panose="02000000000000000000" pitchFamily="2" charset="-78"/>
              <a:cs typeface="Sakkal Majalla" panose="02000000000000000000" pitchFamily="2" charset="-78"/>
            </a:endParaRPr>
          </a:p>
          <a:p>
            <a:pPr lvl="1"/>
            <a:r>
              <a:rPr lang="fr-FR" sz="2800" dirty="0">
                <a:latin typeface="Sakkal Majalla" panose="02000000000000000000" pitchFamily="2" charset="-78"/>
                <a:cs typeface="Sakkal Majalla" panose="02000000000000000000" pitchFamily="2" charset="-78"/>
              </a:rPr>
              <a:t>I.2. </a:t>
            </a:r>
            <a:r>
              <a:rPr lang="fr-FR" sz="2800" dirty="0" smtClean="0">
                <a:latin typeface="Sakkal Majalla" panose="02000000000000000000" pitchFamily="2" charset="-78"/>
                <a:cs typeface="Sakkal Majalla" panose="02000000000000000000" pitchFamily="2" charset="-78"/>
              </a:rPr>
              <a:t>La version web</a:t>
            </a:r>
            <a:endParaRPr lang="fr-FR" sz="2800" dirty="0">
              <a:latin typeface="Sakkal Majalla" panose="02000000000000000000" pitchFamily="2" charset="-78"/>
              <a:cs typeface="Sakkal Majalla" panose="02000000000000000000" pitchFamily="2" charset="-78"/>
            </a:endParaRPr>
          </a:p>
          <a:p>
            <a:pPr lvl="1"/>
            <a:endParaRPr lang="fr-FR" sz="2800" dirty="0" smtClean="0">
              <a:latin typeface="Sakkal Majalla" panose="02000000000000000000" pitchFamily="2" charset="-78"/>
              <a:cs typeface="Sakkal Majalla" panose="02000000000000000000" pitchFamily="2" charset="-78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53" y="98998"/>
            <a:ext cx="1064039" cy="117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1788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94683" y="3991134"/>
            <a:ext cx="1068119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8000" dirty="0" err="1" smtClean="0">
                <a:solidFill>
                  <a:srgbClr val="2AB059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Gamification</a:t>
            </a:r>
            <a:r>
              <a:rPr lang="fr-FR" sz="8000" dirty="0" smtClean="0">
                <a:solidFill>
                  <a:srgbClr val="2AB059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 </a:t>
            </a:r>
            <a:r>
              <a:rPr lang="fr-FR" sz="8000" dirty="0">
                <a:solidFill>
                  <a:srgbClr val="2AB059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pour l’apprentissage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706" y="1762925"/>
            <a:ext cx="1817150" cy="199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8976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D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494" y="842671"/>
            <a:ext cx="2995700" cy="323535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882" y="3757657"/>
            <a:ext cx="4024925" cy="1046481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5313701" y="3988509"/>
            <a:ext cx="1369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err="1" smtClean="0">
                <a:solidFill>
                  <a:srgbClr val="23D5FB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Duolingo</a:t>
            </a:r>
            <a:endParaRPr lang="fr-FR" sz="3200" dirty="0">
              <a:solidFill>
                <a:srgbClr val="23D5FB"/>
              </a:solidFill>
              <a:latin typeface="Sakkal Majalla" panose="02000000000000000000" pitchFamily="2" charset="-78"/>
              <a:cs typeface="Sakkal Majalla" panose="02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797425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D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88" y="0"/>
            <a:ext cx="3857625" cy="6858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833" y="0"/>
            <a:ext cx="3857625" cy="6858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379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1614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D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55" y="0"/>
            <a:ext cx="3857625" cy="6858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6" y="0"/>
            <a:ext cx="3857625" cy="6858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57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8490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D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410" y="0"/>
            <a:ext cx="3857625" cy="6858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83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864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D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417" y="1281972"/>
            <a:ext cx="3228143" cy="322814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025" y="3820141"/>
            <a:ext cx="4024925" cy="1046481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5068869" y="4050993"/>
            <a:ext cx="1983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solidFill>
                  <a:srgbClr val="23D5FB"/>
                </a:solidFill>
                <a:latin typeface="Sakkal Majalla" panose="02000000000000000000" pitchFamily="2" charset="-78"/>
                <a:cs typeface="Sakkal Majalla" panose="02000000000000000000" pitchFamily="2" charset="-78"/>
              </a:rPr>
              <a:t>Projet Voltaire</a:t>
            </a:r>
            <a:endParaRPr lang="fr-FR" sz="3200" dirty="0">
              <a:solidFill>
                <a:srgbClr val="23D5FB"/>
              </a:solidFill>
              <a:latin typeface="Sakkal Majalla" panose="02000000000000000000" pitchFamily="2" charset="-78"/>
              <a:cs typeface="Sakkal Majalla" panose="02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154743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347" y="0"/>
            <a:ext cx="90146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644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1510</TotalTime>
  <Words>41</Words>
  <Application>Microsoft Office PowerPoint</Application>
  <PresentationFormat>Grand écran</PresentationFormat>
  <Paragraphs>15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Sakkal Majalla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Anas NEUMANN</dc:creator>
  <cp:lastModifiedBy>Anas NEUMANN</cp:lastModifiedBy>
  <cp:revision>169</cp:revision>
  <dcterms:created xsi:type="dcterms:W3CDTF">2017-03-20T15:01:52Z</dcterms:created>
  <dcterms:modified xsi:type="dcterms:W3CDTF">2017-03-28T13:11:58Z</dcterms:modified>
</cp:coreProperties>
</file>

<file path=docProps/thumbnail.jpeg>
</file>